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16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31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43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4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1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0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19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88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97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82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214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8A17-4BFF-454D-80BC-A3581A017FD9}" type="datetimeFigureOut">
              <a:rPr lang="pt-BR" smtClean="0"/>
              <a:t>05/03/2016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17463-4399-4932-805F-93305AB672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79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5496" y="692696"/>
            <a:ext cx="1275592" cy="638206"/>
            <a:chOff x="402114" y="1278627"/>
            <a:chExt cx="1275592" cy="638206"/>
          </a:xfrm>
        </p:grpSpPr>
        <p:pic>
          <p:nvPicPr>
            <p:cNvPr id="25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tângulo 12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30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2" name="Grupo 41"/>
          <p:cNvGrpSpPr/>
          <p:nvPr/>
        </p:nvGrpSpPr>
        <p:grpSpPr>
          <a:xfrm>
            <a:off x="35496" y="44624"/>
            <a:ext cx="1275592" cy="638206"/>
            <a:chOff x="402114" y="1278627"/>
            <a:chExt cx="1275592" cy="638206"/>
          </a:xfrm>
        </p:grpSpPr>
        <p:pic>
          <p:nvPicPr>
            <p:cNvPr id="43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tângulo 45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CaixaDeTexto 47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49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upo 50"/>
          <p:cNvGrpSpPr/>
          <p:nvPr/>
        </p:nvGrpSpPr>
        <p:grpSpPr>
          <a:xfrm>
            <a:off x="35496" y="1350634"/>
            <a:ext cx="1275592" cy="638206"/>
            <a:chOff x="402114" y="1278627"/>
            <a:chExt cx="1275592" cy="638206"/>
          </a:xfrm>
        </p:grpSpPr>
        <p:pic>
          <p:nvPicPr>
            <p:cNvPr id="52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tângulo 54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CaixaDeTexto 56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58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0" name="Grupo 59"/>
          <p:cNvGrpSpPr/>
          <p:nvPr/>
        </p:nvGrpSpPr>
        <p:grpSpPr>
          <a:xfrm>
            <a:off x="992152" y="692696"/>
            <a:ext cx="1275592" cy="638206"/>
            <a:chOff x="402114" y="1278627"/>
            <a:chExt cx="1275592" cy="638206"/>
          </a:xfrm>
        </p:grpSpPr>
        <p:pic>
          <p:nvPicPr>
            <p:cNvPr id="61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etângulo 63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CaixaDeTexto 65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67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upo 68"/>
          <p:cNvGrpSpPr/>
          <p:nvPr/>
        </p:nvGrpSpPr>
        <p:grpSpPr>
          <a:xfrm>
            <a:off x="992152" y="44624"/>
            <a:ext cx="1275592" cy="638206"/>
            <a:chOff x="402114" y="1278627"/>
            <a:chExt cx="1275592" cy="638206"/>
          </a:xfrm>
        </p:grpSpPr>
        <p:pic>
          <p:nvPicPr>
            <p:cNvPr id="70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tângulo 72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CaixaDeTexto 74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76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" name="Grupo 77"/>
          <p:cNvGrpSpPr/>
          <p:nvPr/>
        </p:nvGrpSpPr>
        <p:grpSpPr>
          <a:xfrm>
            <a:off x="992152" y="1350634"/>
            <a:ext cx="1275592" cy="638206"/>
            <a:chOff x="402114" y="1278627"/>
            <a:chExt cx="1275592" cy="638206"/>
          </a:xfrm>
        </p:grpSpPr>
        <p:pic>
          <p:nvPicPr>
            <p:cNvPr id="79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797277" y="1747227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961042" y="157718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4" descr="G:\_TK-ZX\DVD TK Brasil\_OK\camisetas\rygb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61" b="9425"/>
            <a:stretch/>
          </p:blipFill>
          <p:spPr bwMode="auto">
            <a:xfrm>
              <a:off x="1115501" y="1417742"/>
              <a:ext cx="392614" cy="1696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Retângulo 81"/>
            <p:cNvSpPr/>
            <p:nvPr/>
          </p:nvSpPr>
          <p:spPr>
            <a:xfrm rot="10800000">
              <a:off x="467544" y="1340768"/>
              <a:ext cx="720080" cy="57606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1204830" y="1340768"/>
              <a:ext cx="47287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402114" y="1278627"/>
              <a:ext cx="94926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900" b="1" dirty="0" smtClean="0">
                  <a:solidFill>
                    <a:srgbClr val="0070C0"/>
                  </a:solidFill>
                  <a:latin typeface="ZX-Spectrum" panose="020B0600000000000000" pitchFamily="34" charset="0"/>
                </a:rPr>
                <a:t>TBBlue</a:t>
              </a:r>
              <a:endParaRPr lang="pt-BR" sz="900" b="1" dirty="0">
                <a:solidFill>
                  <a:srgbClr val="0070C0"/>
                </a:solidFill>
                <a:latin typeface="ZX-Spectrum" panose="020B0600000000000000" pitchFamily="34" charset="0"/>
              </a:endParaRPr>
            </a:p>
          </p:txBody>
        </p:sp>
        <p:pic>
          <p:nvPicPr>
            <p:cNvPr id="85" name="Picture 2" descr="G:\_TK-ZX\jet-set-willy-manic-min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861" y="1637291"/>
              <a:ext cx="247206" cy="247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6" descr="G:\_TK-ZX\DVD TK Brasil\_OK\camisetas\s_logo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001" y="1460795"/>
              <a:ext cx="628155" cy="9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8106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CF</dc:creator>
  <cp:lastModifiedBy>CF</cp:lastModifiedBy>
  <cp:revision>5</cp:revision>
  <cp:lastPrinted>2016-03-05T22:27:18Z</cp:lastPrinted>
  <dcterms:created xsi:type="dcterms:W3CDTF">2016-03-05T01:06:42Z</dcterms:created>
  <dcterms:modified xsi:type="dcterms:W3CDTF">2016-03-05T22:32:02Z</dcterms:modified>
</cp:coreProperties>
</file>